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9"/>
  </p:notesMasterIdLst>
  <p:sldIdLst>
    <p:sldId id="278" r:id="rId2"/>
    <p:sldId id="490" r:id="rId3"/>
    <p:sldId id="491" r:id="rId4"/>
    <p:sldId id="492" r:id="rId5"/>
    <p:sldId id="285" r:id="rId6"/>
    <p:sldId id="493" r:id="rId7"/>
    <p:sldId id="495" r:id="rId8"/>
    <p:sldId id="494" r:id="rId9"/>
    <p:sldId id="647" r:id="rId10"/>
    <p:sldId id="645" r:id="rId11"/>
    <p:sldId id="497" r:id="rId12"/>
    <p:sldId id="498" r:id="rId13"/>
    <p:sldId id="499" r:id="rId14"/>
    <p:sldId id="646" r:id="rId15"/>
    <p:sldId id="639" r:id="rId16"/>
    <p:sldId id="636" r:id="rId17"/>
    <p:sldId id="638" r:id="rId18"/>
    <p:sldId id="640" r:id="rId19"/>
    <p:sldId id="641" r:id="rId20"/>
    <p:sldId id="642" r:id="rId21"/>
    <p:sldId id="643" r:id="rId22"/>
    <p:sldId id="644" r:id="rId23"/>
    <p:sldId id="489" r:id="rId24"/>
    <p:sldId id="267" r:id="rId25"/>
    <p:sldId id="275" r:id="rId26"/>
    <p:sldId id="268" r:id="rId27"/>
    <p:sldId id="27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40"/>
            <p14:sldId id="641"/>
            <p14:sldId id="642"/>
            <p14:sldId id="643"/>
            <p14:sldId id="644"/>
          </p14:sldIdLst>
        </p14:section>
        <p14:section name="Messaging" id="{876C218E-521B-4392-A9F5-0C5C2E3F2B7A}">
          <p14:sldIdLst/>
        </p14:section>
        <p14:section name="Q &amp; A" id="{EC3F6F94-2D82-4EB0-B8B3-D1EDFDD37945}">
          <p14:sldIdLst>
            <p14:sldId id="489"/>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5" autoAdjust="0"/>
    <p:restoredTop sz="47672" autoAdjust="0"/>
  </p:normalViewPr>
  <p:slideViewPr>
    <p:cSldViewPr snapToGrid="0">
      <p:cViewPr varScale="1">
        <p:scale>
          <a:sx n="75" d="100"/>
          <a:sy n="75" d="100"/>
        </p:scale>
        <p:origin x="3642" y="60"/>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03.05.2019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posited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Something that would run nightly back somebody comes along Yanks, a lever and the machine starts humming.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if it goes to the database and a whole bunch of data crunching stuff. A lot of reading and writing of data.</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11</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we've got some scheduled job</a:t>
            </a:r>
          </a:p>
          <a:p>
            <a:r>
              <a:rPr lang="en-US" dirty="0"/>
              <a:t>that's invoked in the nightly batch and what it's doing</a:t>
            </a:r>
          </a:p>
          <a:p>
            <a:r>
              <a:rPr lang="en-US" dirty="0"/>
              <a:t>is fairly simple just going and looking up.</a:t>
            </a:r>
          </a:p>
          <a:p>
            <a:r>
              <a:rPr lang="en-US" dirty="0"/>
              <a:t>These types of orders and then saving some sort of flag on the entity.</a:t>
            </a:r>
          </a:p>
          <a:p>
            <a:r>
              <a:rPr lang="en-US" dirty="0"/>
              <a:t>Doing Alright this customer now should be given a discount.</a:t>
            </a:r>
          </a:p>
          <a:p>
            <a:r>
              <a:rPr lang="en-US" dirty="0"/>
              <a:t>The problem with that is that we have this sort of reset problem.</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 to approach these types of logic.</a:t>
            </a:r>
          </a:p>
          <a:p>
            <a:r>
              <a:rPr lang="en-GB" dirty="0"/>
              <a:t>You know anytime you need to do a big historical type of data crunching you did, that offline you store. The results in some sort of Boolean values or other rolled up aggregate values and then in the real time environment,</a:t>
            </a:r>
          </a:p>
          <a:p>
            <a:r>
              <a:rPr lang="en-GB" dirty="0"/>
              <a:t>you just check those values.</a:t>
            </a:r>
          </a:p>
          <a:p>
            <a:r>
              <a:rPr lang="en-GB" dirty="0"/>
              <a:t>The problem with this and it was a real business problem is that once again. If we had 2 users coming to us in this case.</a:t>
            </a:r>
          </a:p>
          <a:p>
            <a:r>
              <a:rPr lang="en-GB" dirty="0"/>
              <a:t>It's not clicking the button at the same time in this case, it's actually clicking the button on the same day.</a:t>
            </a:r>
          </a:p>
          <a:p>
            <a:r>
              <a:rPr lang="en-GB" dirty="0"/>
              <a:t>And if we have 2 customers or 2 users from the same account.</a:t>
            </a:r>
          </a:p>
          <a:p>
            <a:r>
              <a:rPr lang="en-GB" dirty="0"/>
              <a:t>Coming to our site, both of them submitting an order.</a:t>
            </a:r>
          </a:p>
          <a:p>
            <a:r>
              <a:rPr lang="en-GB" dirty="0"/>
              <a:t>Then, ultimately, we're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and that leads us back</a:t>
            </a:r>
          </a:p>
          <a:p>
            <a:r>
              <a:rPr lang="en-GB" dirty="0"/>
              <a:t>to this type of logic now this shortens downs, the problem.</a:t>
            </a:r>
          </a:p>
          <a:p>
            <a:r>
              <a:rPr lang="en-GB" dirty="0"/>
              <a:t>At least with regards to the discounts.</a:t>
            </a:r>
          </a:p>
        </p:txBody>
      </p:sp>
      <p:sp>
        <p:nvSpPr>
          <p:cNvPr id="4" name="Foliennummernplatzhalt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a:t>
            </a:r>
          </a:p>
          <a:p>
            <a:r>
              <a:rPr lang="en-US" dirty="0"/>
              <a:t>collaborative type of world are defective by design.</a:t>
            </a:r>
          </a:p>
          <a:p>
            <a:r>
              <a:rPr lang="en-US" dirty="0"/>
              <a:t>Thing is we can do better.</a:t>
            </a:r>
          </a:p>
          <a:p>
            <a:r>
              <a:rPr lang="en-US" dirty="0"/>
              <a:t>We can do a whole lot better,</a:t>
            </a:r>
          </a:p>
          <a:p>
            <a:r>
              <a:rPr lang="en-US" dirty="0"/>
              <a:t>but it requires us to think about software and think</a:t>
            </a:r>
          </a:p>
          <a:p>
            <a:r>
              <a:rPr lang="en-US" dirty="0"/>
              <a:t>about requirements in a slightly different way so.</a:t>
            </a:r>
          </a:p>
          <a:p>
            <a:endParaRPr lang="en-US" dirty="0"/>
          </a:p>
          <a:p>
            <a:r>
              <a:rPr lang="en-US" dirty="0"/>
              <a:t>The hinge in dealing with software in parallel type of</a:t>
            </a:r>
          </a:p>
          <a:p>
            <a:r>
              <a:rPr lang="en-US" dirty="0"/>
              <a:t>software is exactly that it's that concept of time.</a:t>
            </a:r>
          </a:p>
          <a:p>
            <a:r>
              <a:rPr lang="en-US" dirty="0"/>
              <a:t>It's rethinking the arrow of time and how we program</a:t>
            </a:r>
          </a:p>
          <a:p>
            <a:r>
              <a:rPr lang="en-US" dirty="0"/>
              <a:t>with it.</a:t>
            </a:r>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a:t>
            </a:r>
          </a:p>
          <a:p>
            <a:r>
              <a:rPr lang="en-US" dirty="0"/>
              <a:t>time, 7 days or whatever the requirement is sum up.</a:t>
            </a:r>
          </a:p>
          <a:p>
            <a:r>
              <a:rPr lang="en-US" dirty="0"/>
              <a:t>The total value of orders in that period of time and if the value is greater than 500 and some odd dollars.</a:t>
            </a:r>
          </a:p>
          <a:p>
            <a:r>
              <a:rPr lang="en-US" dirty="0"/>
              <a:t>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r>
              <a:rPr lang="en-US" dirty="0"/>
              <a:t>Which seems a little bit unusual?</a:t>
            </a:r>
          </a:p>
          <a:p>
            <a:r>
              <a:rPr lang="en-US" dirty="0"/>
              <a:t>How can you predict the future thing is you can’t predict the future but you can?</a:t>
            </a:r>
          </a:p>
          <a:p>
            <a:r>
              <a:rPr lang="en-US" dirty="0"/>
              <a:t>Fold the future into your programming now and let me explain how you do that logically so when we get an order ultimately what we're interested in is the last 7 day. Total instead of calculating that.</a:t>
            </a:r>
          </a:p>
          <a:p>
            <a:r>
              <a:rPr lang="en-US" dirty="0"/>
              <a:t>You know at the time of the order.</a:t>
            </a:r>
          </a:p>
          <a:p>
            <a:r>
              <a:rPr lang="en-US" dirty="0"/>
              <a:t>We can turn that around and say actually let's introduce that concept into our domain itself.</a:t>
            </a:r>
          </a:p>
          <a:p>
            <a:r>
              <a:rPr lang="en-US" dirty="0"/>
              <a:t>A customer has a 7 day running total of orders because ultimately that's what the business is telling us it’s talking about the last 7 days?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16</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What we're saying is Alright. The 7 day running total is $300 but. That needs to be decrement, in 7 days in the future.</a:t>
            </a:r>
          </a:p>
          <a:p>
            <a:r>
              <a:rPr lang="en-US" dirty="0"/>
              <a:t>In essence, we want to send data to ourselves 7 days from now saying, You know you need to decrement the 7 day running total 7 days from now.</a:t>
            </a:r>
          </a:p>
          <a:p>
            <a:r>
              <a:rPr lang="en-US" dirty="0"/>
              <a:t>And as we get this dream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r>
              <a:rPr lang="en-US" dirty="0"/>
              <a:t>So as we're modeling this as new orders are coming in. We're doing. That same type of behavior over and over and over again, so that when we finally arrive at a specific order.</a:t>
            </a:r>
          </a:p>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call it an upside down anti-batch job.</a:t>
            </a:r>
          </a:p>
          <a:p>
            <a:r>
              <a:rPr lang="en-US" dirty="0"/>
              <a:t>So remember the code that we have with our bad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pudding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a:t>
            </a:r>
          </a:p>
          <a:p>
            <a:r>
              <a:rPr lang="en-US" dirty="0"/>
              <a:t>An you know system threading timer.</a:t>
            </a:r>
          </a:p>
          <a:p>
            <a:r>
              <a:rPr lang="en-US" dirty="0"/>
              <a:t>Not such a good idea is it.</a:t>
            </a:r>
          </a:p>
          <a:p>
            <a:r>
              <a:rPr lang="en-US" dirty="0"/>
              <a:t>The problem with those types of in memory timers is</a:t>
            </a:r>
          </a:p>
          <a:p>
            <a:r>
              <a:rPr lang="en-US" dirty="0"/>
              <a:t>that if our machine crashes.</a:t>
            </a:r>
          </a:p>
          <a:p>
            <a:r>
              <a:rPr lang="en-US" dirty="0"/>
              <a:t>Well, it won't remember that,</a:t>
            </a:r>
          </a:p>
          <a:p>
            <a:r>
              <a:rPr lang="en-US" dirty="0"/>
              <a:t>it needs to decrement the value in 7 days.</a:t>
            </a:r>
          </a:p>
          <a:p>
            <a:r>
              <a:rPr lang="en-US" dirty="0"/>
              <a:t>So we need a highly reliable durable transactional way of</a:t>
            </a:r>
          </a:p>
          <a:p>
            <a:r>
              <a:rPr lang="en-US" dirty="0"/>
              <a:t>dealing with time,</a:t>
            </a:r>
          </a:p>
          <a:p>
            <a:r>
              <a:rPr lang="en-US" dirty="0"/>
              <a:t>so that no matter what happens in our system.</a:t>
            </a:r>
          </a:p>
          <a:p>
            <a:r>
              <a:rPr lang="en-US" dirty="0"/>
              <a:t>We won't lose that information.</a:t>
            </a:r>
          </a:p>
          <a:p>
            <a:r>
              <a:rPr lang="en-US" dirty="0"/>
              <a:t>Once we have all of this kind of stuff then</a:t>
            </a:r>
          </a:p>
          <a:p>
            <a:r>
              <a:rPr lang="en-US" dirty="0"/>
              <a:t>will be in a situation where you can say all</a:t>
            </a:r>
          </a:p>
          <a:p>
            <a:r>
              <a:rPr lang="en-US" dirty="0"/>
              <a:t>right now, we can build real aggregate roots.</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18</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19</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a:t>
            </a:r>
          </a:p>
          <a:p>
            <a:r>
              <a:rPr lang="en-US" dirty="0"/>
              <a:t>I think it's fair to say that all of us in our systems have some kind of complicated business logic. But I want to talk about a specific kind.</a:t>
            </a:r>
          </a:p>
          <a:p>
            <a:r>
              <a:rPr lang="en-US" dirty="0"/>
              <a:t>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 lot of stuff waiting to be processed. And messages are stored on disk, and we have more and cheaper disks than memory.</a:t>
            </a:r>
          </a:p>
          <a:p>
            <a:endParaRPr lang="en-US" dirty="0"/>
          </a:p>
          <a:p>
            <a:r>
              <a:rPr lang="en-US" dirty="0"/>
              <a:t>To make the next step on our programming evolution towards the future we need a different perspective on the problem. </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25</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26</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a:t>
            </a:r>
          </a:p>
          <a:p>
            <a:r>
              <a:rPr lang="en-US" dirty="0"/>
              <a:t>These things can bite you</a:t>
            </a:r>
          </a:p>
          <a:p>
            <a:r>
              <a:rPr lang="en-US" dirty="0"/>
              <a:t>So a lot of times everybody's heard about this eventual consistency.</a:t>
            </a:r>
          </a:p>
          <a:p>
            <a:r>
              <a:rPr lang="en-US" dirty="0"/>
              <a:t>you can go use it . Mongo web scale and all those kinds of things, 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always on perpetually working your lots of users in parallel type of system has become more and more ubiquitous</a:t>
            </a:r>
          </a:p>
          <a:p>
            <a:r>
              <a:rPr lang="en-US" dirty="0"/>
              <a:t>users expect to be able to access their data. Whenever they want wherever they want and it's not just each user by themselves. When you have a situation where you have users that are only operating on their own data.</a:t>
            </a:r>
          </a:p>
          <a:p>
            <a:r>
              <a:rPr lang="en-US" dirty="0"/>
              <a:t>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a:t>
            </a:r>
          </a:p>
          <a:p>
            <a:r>
              <a:rPr lang="en-US" dirty="0"/>
              <a:t>Now. Unfortunately, when we look at not just the technologies that we're dealing with, but the programming practices and the paradigms a lot of them are based on that same object oriented thinking Well, you write objects and you persist.</a:t>
            </a:r>
          </a:p>
          <a:p>
            <a:r>
              <a:rPr lang="en-US" dirty="0"/>
              <a:t>These objects in some kind of database and. It works or at least it works on your machine</a:t>
            </a:r>
          </a:p>
          <a:p>
            <a:r>
              <a:rPr lang="en-US" dirty="0"/>
              <a:t>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r>
              <a:rPr lang="en-US" dirty="0"/>
              <a:t>And the users table to do things relatively quickly.</a:t>
            </a:r>
          </a:p>
          <a:p>
            <a:r>
              <a:rPr lang="en-US" dirty="0"/>
              <a:t>So let's jump right into code.</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traditional innocuous type of domain object that you’ve probably seen the order object everybody when giving some sort of presentation always reverts to retail. So boring as I am I will follow that.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Briefly explain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order controller is implementing some. I wouldn't call this complicated business logic, but we got a new business requirement that says as</a:t>
            </a:r>
          </a:p>
          <a:p>
            <a:r>
              <a:rPr lang="en-US" dirty="0"/>
              <a:t>a part of processing a new order. We want to decide under which conditions a customer is going to be getting a discount now.</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a:t>
            </a:r>
          </a:p>
          <a:p>
            <a:r>
              <a:rPr lang="en-US" dirty="0"/>
              <a:t>But the customer in essence is an account and we can have multiple users from the same account buying stuff on the same account. So we have two or more users at the same time, both of them are submitting an order.</a:t>
            </a:r>
          </a:p>
          <a:p>
            <a:endParaRPr lang="en-US" dirty="0"/>
          </a:p>
          <a:p>
            <a:r>
              <a:rPr lang="en-US" dirty="0"/>
              <a:t>Run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16805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03.05.2019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03.05.2019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03.05.2019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03.05.2019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451517-3616-409E-ADF1-6782DABD843C}"/>
              </a:ext>
            </a:extLst>
          </p:cNvPr>
          <p:cNvPicPr>
            <a:picLocks noChangeAspect="1"/>
          </p:cNvPicPr>
          <p:nvPr/>
        </p:nvPicPr>
        <p:blipFill>
          <a:blip r:embed="rId3"/>
          <a:stretch>
            <a:fillRect/>
          </a:stretch>
        </p:blipFill>
        <p:spPr>
          <a:xfrm>
            <a:off x="2455400" y="103606"/>
            <a:ext cx="7171200" cy="6754394"/>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A07DE8-27B0-42D1-BBD9-3C961186CAEA}"/>
              </a:ext>
            </a:extLst>
          </p:cNvPr>
          <p:cNvPicPr>
            <a:picLocks noChangeAspect="1"/>
          </p:cNvPicPr>
          <p:nvPr/>
        </p:nvPicPr>
        <p:blipFill>
          <a:blip r:embed="rId2"/>
          <a:stretch>
            <a:fillRect/>
          </a:stretch>
        </p:blipFill>
        <p:spPr>
          <a:xfrm>
            <a:off x="114300" y="481012"/>
            <a:ext cx="11963400" cy="5895975"/>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2"/>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12852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Tree>
    <p:extLst>
      <p:ext uri="{BB962C8B-B14F-4D97-AF65-F5344CB8AC3E}">
        <p14:creationId xmlns:p14="http://schemas.microsoft.com/office/powerpoint/2010/main" val="2762354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4A8503-E232-475A-AE02-A00126BD78CE}"/>
              </a:ext>
            </a:extLst>
          </p:cNvPr>
          <p:cNvPicPr>
            <a:picLocks noChangeAspect="1"/>
          </p:cNvPicPr>
          <p:nvPr/>
        </p:nvPicPr>
        <p:blipFill>
          <a:blip r:embed="rId3"/>
          <a:stretch>
            <a:fillRect/>
          </a:stretch>
        </p:blipFill>
        <p:spPr>
          <a:xfrm>
            <a:off x="2709393" y="52406"/>
            <a:ext cx="6955308" cy="6753187"/>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3370</Words>
  <Application>Microsoft Office PowerPoint</Application>
  <PresentationFormat>Widescreen</PresentationFormat>
  <Paragraphs>297</Paragraphs>
  <Slides>27</Slides>
  <Notes>25</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520</cp:revision>
  <dcterms:created xsi:type="dcterms:W3CDTF">2016-02-22T14:00:45Z</dcterms:created>
  <dcterms:modified xsi:type="dcterms:W3CDTF">2019-05-03T18:45:55Z</dcterms:modified>
</cp:coreProperties>
</file>

<file path=docProps/thumbnail.jpeg>
</file>